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458" r:id="rId2"/>
    <p:sldId id="506" r:id="rId3"/>
    <p:sldId id="459" r:id="rId4"/>
    <p:sldId id="469" r:id="rId5"/>
    <p:sldId id="488" r:id="rId6"/>
    <p:sldId id="479" r:id="rId7"/>
    <p:sldId id="480" r:id="rId8"/>
    <p:sldId id="482" r:id="rId9"/>
    <p:sldId id="489" r:id="rId10"/>
    <p:sldId id="484" r:id="rId11"/>
    <p:sldId id="485" r:id="rId12"/>
    <p:sldId id="487" r:id="rId13"/>
    <p:sldId id="490" r:id="rId14"/>
    <p:sldId id="493" r:id="rId15"/>
    <p:sldId id="494" r:id="rId16"/>
    <p:sldId id="495" r:id="rId17"/>
    <p:sldId id="498" r:id="rId18"/>
    <p:sldId id="496" r:id="rId19"/>
    <p:sldId id="402" r:id="rId20"/>
    <p:sldId id="440" r:id="rId21"/>
    <p:sldId id="4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81354"/>
  </p:normalViewPr>
  <p:slideViewPr>
    <p:cSldViewPr snapToGrid="0" snapToObjects="1">
      <p:cViewPr varScale="1">
        <p:scale>
          <a:sx n="74" d="100"/>
          <a:sy n="74" d="100"/>
        </p:scale>
        <p:origin x="3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dot</a:t>
            </a:r>
            <a:r>
              <a:rPr lang="en-US" baseline="0" dirty="0"/>
              <a:t> Two</a:t>
            </a:r>
          </a:p>
          <a:p>
            <a:endParaRPr lang="en-US" baseline="0" dirty="0"/>
          </a:p>
          <a:p>
            <a:r>
              <a:rPr lang="en-US" baseline="0" dirty="0"/>
              <a:t>Here’s how it works: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access the native </a:t>
            </a:r>
            <a:r>
              <a:rPr lang="en-US" baseline="0" dirty="0" err="1"/>
              <a:t>apis</a:t>
            </a:r>
            <a:r>
              <a:rPr lang="en-US" baseline="0" dirty="0"/>
              <a:t> directly from JavaScript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Your app runs in a JavaScript VM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V8 on Android, </a:t>
            </a:r>
            <a:r>
              <a:rPr lang="en-US" baseline="0" dirty="0" err="1"/>
              <a:t>JavaScriptCode</a:t>
            </a:r>
            <a:r>
              <a:rPr lang="en-US" baseline="0" dirty="0"/>
              <a:t> on iOS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the app runs, the VM routes the API calls directly down to the native API, running in real-time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a set of core modules that abstract these things away for you, so you have a unified experience across the platforms, </a:t>
            </a:r>
          </a:p>
          <a:p>
            <a:endParaRPr lang="en-US" baseline="0" dirty="0"/>
          </a:p>
          <a:p>
            <a:r>
              <a:rPr lang="en-US" baseline="0" dirty="0"/>
              <a:t>BUT if you really need to access Objective C and Java directly, that </a:t>
            </a:r>
            <a:r>
              <a:rPr lang="en-US" baseline="0" dirty="0" err="1"/>
              <a:t>capabilitiy</a:t>
            </a:r>
            <a:r>
              <a:rPr lang="en-US" baseline="0" dirty="0"/>
              <a:t> is always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XML markup you use for a UI is actually instantiates the JavaScript objects, which get mapped back to native </a:t>
            </a:r>
            <a:r>
              <a:rPr lang="en-US" baseline="0"/>
              <a:t>API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this because, in today’s world,</a:t>
            </a:r>
            <a:r>
              <a:rPr lang="en-US" baseline="0" dirty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what I want you to come</a:t>
            </a:r>
            <a:r>
              <a:rPr lang="en-US" baseline="0" dirty="0"/>
              <a:t> away with today is that there are options. A lot of options for mobile development. Native, Phone Gap/Cordova, </a:t>
            </a:r>
            <a:r>
              <a:rPr lang="en-US" baseline="0" dirty="0" err="1"/>
              <a:t>Xamarin</a:t>
            </a:r>
            <a:r>
              <a:rPr lang="en-US" baseline="0" dirty="0"/>
              <a:t>. I want you to also be aware of NativeScript.</a:t>
            </a:r>
          </a:p>
          <a:p>
            <a:endParaRPr lang="en-US" baseline="0" dirty="0"/>
          </a:p>
          <a:p>
            <a:r>
              <a:rPr lang="en-US" baseline="0" dirty="0"/>
              <a:t>But let’s talk about hybrid mobile development first. What is the promise of hybrid app development?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really write once, run everywhere. It’s a blend of code/skill</a:t>
            </a:r>
            <a:r>
              <a:rPr lang="en-US" baseline="0" dirty="0"/>
              <a:t> </a:t>
            </a:r>
            <a:r>
              <a:rPr lang="en-US" dirty="0"/>
              <a:t>reuse and having some access to device APIs.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call out a few things about what NativeScript is an what it is not. </a:t>
            </a:r>
          </a:p>
          <a:p>
            <a:endParaRPr lang="en-US" dirty="0"/>
          </a:p>
          <a:p>
            <a:r>
              <a:rPr lang="en-US" dirty="0"/>
              <a:t>You can build mobile</a:t>
            </a:r>
            <a:r>
              <a:rPr lang="en-US" baseline="0" dirty="0"/>
              <a:t> apps with: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JavaScript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Similar to hybrid apps in that you can use Angular 2, CSS, skills to write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get native performance, because you’re running native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in a web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  <a:p>
            <a:endParaRPr lang="en-US" dirty="0"/>
          </a:p>
          <a:p>
            <a:r>
              <a:rPr lang="en-US" dirty="0"/>
              <a:t>Let’s talk about 3 reasons why NativeScript is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One.</a:t>
            </a:r>
          </a:p>
          <a:p>
            <a:endParaRPr lang="en-US" dirty="0"/>
          </a:p>
          <a:p>
            <a:r>
              <a:rPr lang="en-US" dirty="0"/>
              <a:t>You have</a:t>
            </a:r>
            <a:r>
              <a:rPr lang="en-US" baseline="0" dirty="0"/>
              <a:t> access to native UI components on iOS and Android, with native performance, with shared UI code. You write XML, this is directly transposed to native UI elements and rendered.</a:t>
            </a:r>
          </a:p>
          <a:p>
            <a:endParaRPr lang="en-US" baseline="0" dirty="0"/>
          </a:p>
          <a:p>
            <a:r>
              <a:rPr lang="en-US" baseline="0" dirty="0"/>
              <a:t>Head to the </a:t>
            </a:r>
            <a:r>
              <a:rPr lang="en-US" baseline="0" dirty="0" err="1"/>
              <a:t>Andorid</a:t>
            </a:r>
            <a:r>
              <a:rPr lang="en-US" baseline="0" dirty="0"/>
              <a:t> and iOS stored to get a copy of this app and see for yourself – search for “Examples NativeScript”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Do</a:t>
            </a:r>
            <a:r>
              <a:rPr lang="en-US" baseline="0" dirty="0"/>
              <a:t> you currently use </a:t>
            </a:r>
            <a:r>
              <a:rPr lang="en-US" baseline="0" dirty="0" err="1"/>
              <a:t>npm</a:t>
            </a:r>
            <a:r>
              <a:rPr lang="en-US" baseline="0" dirty="0"/>
              <a:t>, </a:t>
            </a:r>
            <a:r>
              <a:rPr lang="en-US" baseline="0" dirty="0" err="1"/>
              <a:t>CocoaPods</a:t>
            </a:r>
            <a:r>
              <a:rPr lang="en-US" baseline="0" dirty="0"/>
              <a:t>, Android Arsenal? You can use that with {N}. Here’s the same app, running in-browser, on Android, and on iOS. Same code, 3 platforms.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dot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where it gets really cool: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iOS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it’s not written with</a:t>
            </a:r>
            <a:r>
              <a:rPr lang="en-US" baseline="0" dirty="0"/>
              <a:t> </a:t>
            </a:r>
            <a:r>
              <a:rPr lang="en-US" dirty="0"/>
              <a:t>Objective-C – it’s really JavaScript using the iOS API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ns-osx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bit.ly/ns-linu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it.ly/ns-win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bit.ly/how-nativescript-work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bit.ly/mcc-ns-workshop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432021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you can mobile.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080" y="5679640"/>
            <a:ext cx="2931593" cy="1178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5115268"/>
            <a:ext cx="2656496" cy="1270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172" y="4977666"/>
            <a:ext cx="3087630" cy="1545339"/>
          </a:xfrm>
          <a:prstGeom prst="rect">
            <a:avLst/>
          </a:prstGeom>
        </p:spPr>
      </p:pic>
      <p:sp>
        <p:nvSpPr>
          <p:cNvPr id="9" name="Subtitle 4"/>
          <p:cNvSpPr txBox="1">
            <a:spLocks/>
          </p:cNvSpPr>
          <p:nvPr/>
        </p:nvSpPr>
        <p:spPr>
          <a:xfrm>
            <a:off x="5754507" y="269119"/>
            <a:ext cx="5028049" cy="2614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Installation/Prep Instructions</a:t>
            </a:r>
          </a:p>
          <a:p>
            <a:r>
              <a:rPr lang="en-US" dirty="0"/>
              <a:t>Use my laptops: sit back and relax!</a:t>
            </a:r>
          </a:p>
          <a:p>
            <a:r>
              <a:rPr lang="en-US" dirty="0"/>
              <a:t>Use your own: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>
                <a:hlinkClick r:id="rId6"/>
              </a:rPr>
              <a:t>http://bit.ly/ns-win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Linux: </a:t>
            </a:r>
            <a:r>
              <a:rPr lang="en-US" dirty="0">
                <a:hlinkClick r:id="rId7"/>
              </a:rPr>
              <a:t>http://bit.ly/ns-linux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OS X: </a:t>
            </a:r>
            <a:r>
              <a:rPr lang="en-US" dirty="0">
                <a:hlinkClick r:id="rId8"/>
              </a:rPr>
              <a:t>http://bit.ly/ns-osx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{N} difference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Video credit: Nathan Walker, {N} community member</a:t>
            </a:r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100% access to Android and iOS APIs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7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NativeScript file module</a:t>
            </a:r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same approach works for the UI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Modules—There are a 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1331" y="5283199"/>
            <a:ext cx="4451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bit.ly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/</a:t>
            </a:r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nativescript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6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9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88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workshop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3" y="1344593"/>
            <a:ext cx="7052660" cy="4905599"/>
          </a:xfrm>
        </p:spPr>
        <p:txBody>
          <a:bodyPr/>
          <a:lstStyle/>
          <a:p>
            <a:r>
              <a:rPr lang="en-US" dirty="0"/>
              <a:t>Visit </a:t>
            </a:r>
            <a:r>
              <a:rPr lang="en-US" dirty="0">
                <a:hlinkClick r:id="rId2"/>
              </a:rPr>
              <a:t>http://bit.ly/mcc-ns-workshop</a:t>
            </a:r>
            <a:r>
              <a:rPr lang="en-US" dirty="0"/>
              <a:t> and Get Started!</a:t>
            </a:r>
          </a:p>
          <a:p>
            <a:r>
              <a:rPr lang="en-US" dirty="0"/>
              <a:t>What You’re Building</a:t>
            </a:r>
          </a:p>
          <a:p>
            <a:pPr lvl="1"/>
            <a:r>
              <a:rPr lang="en-US" dirty="0"/>
              <a:t>Fictional store front for a vintage video game company</a:t>
            </a:r>
          </a:p>
          <a:p>
            <a:pPr lvl="2"/>
            <a:r>
              <a:rPr lang="en-US" dirty="0"/>
              <a:t>Home</a:t>
            </a:r>
          </a:p>
          <a:p>
            <a:pPr lvl="2"/>
            <a:r>
              <a:rPr lang="en-US" dirty="0"/>
              <a:t>About Us</a:t>
            </a:r>
          </a:p>
          <a:p>
            <a:pPr lvl="2"/>
            <a:r>
              <a:rPr lang="en-US" dirty="0"/>
              <a:t>Contact Us</a:t>
            </a:r>
          </a:p>
          <a:p>
            <a:pPr lvl="2"/>
            <a:r>
              <a:rPr lang="en-US" dirty="0"/>
              <a:t>Products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22" y="308837"/>
            <a:ext cx="3308243" cy="55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09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28" y="300990"/>
            <a:ext cx="3553230" cy="445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6007143" y="5147483"/>
            <a:ext cx="4829972" cy="157778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http://bit.ly/nsinaction</a:t>
            </a:r>
          </a:p>
          <a:p>
            <a:pPr marL="0" indent="0">
              <a:buNone/>
            </a:pPr>
            <a:r>
              <a:rPr lang="en-US" dirty="0"/>
              <a:t>40% off: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ctwmcctw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NativeScript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~15 minutes</a:t>
            </a:r>
          </a:p>
          <a:p>
            <a:r>
              <a:rPr lang="en-US"/>
              <a:t>Hands-on </a:t>
            </a:r>
            <a:r>
              <a:rPr lang="en-US" dirty="0"/>
              <a:t>workshop</a:t>
            </a:r>
          </a:p>
          <a:p>
            <a:pPr lvl="1"/>
            <a:r>
              <a:rPr lang="en-US" dirty="0"/>
              <a:t>~3.5 hours</a:t>
            </a:r>
          </a:p>
          <a:p>
            <a:r>
              <a:rPr lang="en-US" dirty="0"/>
              <a:t>Final Q&amp;A</a:t>
            </a:r>
          </a:p>
          <a:p>
            <a:pPr lvl="1"/>
            <a:r>
              <a:rPr lang="en-US" dirty="0"/>
              <a:t>~10 minutes</a:t>
            </a:r>
          </a:p>
        </p:txBody>
      </p:sp>
    </p:spTree>
    <p:extLst>
      <p:ext uri="{BB962C8B-B14F-4D97-AF65-F5344CB8AC3E}">
        <p14:creationId xmlns:p14="http://schemas.microsoft.com/office/powerpoint/2010/main" val="16805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and supported by </a:t>
            </a:r>
            <a:r>
              <a:rPr lang="en-US" dirty="0" err="1"/>
              <a:t>Telerik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Delivering on the promise of “hybrid.”</a:t>
            </a:r>
          </a:p>
        </p:txBody>
      </p:sp>
    </p:spTree>
    <p:extLst>
      <p:ext uri="{BB962C8B-B14F-4D97-AF65-F5344CB8AC3E}">
        <p14:creationId xmlns:p14="http://schemas.microsoft.com/office/powerpoint/2010/main" val="78925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04659" y="3449319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131014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620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227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8336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54401" y="36576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9241" y="2283350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71330" y="2283350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89529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743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9056" y="2281015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87409" y="1632858"/>
            <a:ext cx="1899693" cy="3461657"/>
          </a:xfrm>
          <a:prstGeom prst="rect">
            <a:avLst/>
          </a:prstGeom>
          <a:noFill/>
          <a:ln w="571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24665" y="5742589"/>
            <a:ext cx="2791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latin typeface="Avenir Roman" charset="0"/>
                <a:ea typeface="Avenir Roman" charset="0"/>
                <a:cs typeface="Avenir Roman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6558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like </a:t>
            </a:r>
            <a:r>
              <a:rPr lang="en-US" sz="3467" dirty="0" err="1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Angular,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6905</TotalTime>
  <Words>760</Words>
  <Application>Microsoft Office PowerPoint</Application>
  <PresentationFormat>Widescreen</PresentationFormat>
  <Paragraphs>127</Paragraphs>
  <Slides>21</Slides>
  <Notes>13</Notes>
  <HiddenSlides>2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Lato</vt:lpstr>
      <vt:lpstr>Open Sans</vt:lpstr>
      <vt:lpstr>Roboto Light</vt:lpstr>
      <vt:lpstr>NativeScript</vt:lpstr>
      <vt:lpstr>NativeScript Workshop</vt:lpstr>
      <vt:lpstr>PowerPoint Presentation</vt:lpstr>
      <vt:lpstr>PowerPoint Presentation</vt:lpstr>
      <vt:lpstr>Agenda</vt:lpstr>
      <vt:lpstr>Created and supported by Telerik</vt:lpstr>
      <vt:lpstr>PowerPoint Presentation</vt:lpstr>
      <vt:lpstr>Hybrid Promise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</vt:lpstr>
      <vt:lpstr>The same approach works for the UI</vt:lpstr>
      <vt:lpstr>NativeScript Modules—There are a lot</vt:lpstr>
      <vt:lpstr>PowerPoint Presentation</vt:lpstr>
      <vt:lpstr>PowerPoint Presentation</vt:lpstr>
      <vt:lpstr>Hands-on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Mike Branstein</cp:lastModifiedBy>
  <cp:revision>147</cp:revision>
  <dcterms:created xsi:type="dcterms:W3CDTF">2016-04-07T02:45:18Z</dcterms:created>
  <dcterms:modified xsi:type="dcterms:W3CDTF">2016-08-18T15:31:08Z</dcterms:modified>
</cp:coreProperties>
</file>